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12374-C2E9-4A80-8E6A-7BAE3144CE63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487B3-53EB-4927-AE98-BC84C00B0A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810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C80E6-D65A-4643-9338-D405AE48D66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1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C80E6-D65A-4643-9338-D405AE48D663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414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965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651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49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cherrybro.com/re/img/about_img01.png"/>
          <p:cNvPicPr>
            <a:picLocks noChangeAspect="1" noChangeArrowheads="1"/>
          </p:cNvPicPr>
          <p:nvPr userDrawn="1"/>
        </p:nvPicPr>
        <p:blipFill>
          <a:blip r:embed="rId2" cstate="print"/>
          <a:srcRect r="76158"/>
          <a:stretch>
            <a:fillRect/>
          </a:stretch>
        </p:blipFill>
        <p:spPr bwMode="auto">
          <a:xfrm>
            <a:off x="7971099" y="316055"/>
            <a:ext cx="1152128" cy="635000"/>
          </a:xfrm>
          <a:prstGeom prst="rect">
            <a:avLst/>
          </a:prstGeom>
          <a:noFill/>
        </p:spPr>
      </p:pic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-44979" y="6559214"/>
            <a:ext cx="2133600" cy="365125"/>
          </a:xfrm>
        </p:spPr>
        <p:txBody>
          <a:bodyPr/>
          <a:lstStyle>
            <a:lvl1pPr>
              <a:defRPr sz="1000" b="1">
                <a:solidFill>
                  <a:schemeClr val="tx1"/>
                </a:solidFill>
              </a:defRPr>
            </a:lvl1pPr>
          </a:lstStyle>
          <a:p>
            <a:fld id="{DB1F43F8-D3D7-43B0-B880-CC754F36D6BD}" type="datetime1">
              <a:rPr lang="ko-KR" altLang="en-US" smtClean="0"/>
              <a:t>2019-07-08</a:t>
            </a:fld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7046912" y="6542280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B9CCEC55-F6AC-4720-B928-FA0CF321810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모서리가 둥근 직사각형 6"/>
          <p:cNvSpPr/>
          <p:nvPr userDrawn="1"/>
        </p:nvSpPr>
        <p:spPr>
          <a:xfrm>
            <a:off x="8467" y="807920"/>
            <a:ext cx="2051720" cy="100800"/>
          </a:xfrm>
          <a:prstGeom prst="roundRect">
            <a:avLst/>
          </a:prstGeom>
          <a:gradFill>
            <a:gsLst>
              <a:gs pos="100000">
                <a:srgbClr val="FF0000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rgbClr val="FF000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모서리가 둥근 직사각형 7"/>
          <p:cNvSpPr/>
          <p:nvPr userDrawn="1"/>
        </p:nvSpPr>
        <p:spPr>
          <a:xfrm>
            <a:off x="2098327" y="807920"/>
            <a:ext cx="4932000" cy="100800"/>
          </a:xfrm>
          <a:prstGeom prst="roundRect">
            <a:avLst/>
          </a:prstGeom>
          <a:gradFill>
            <a:gsLst>
              <a:gs pos="100000">
                <a:srgbClr val="00B050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rgbClr val="FF000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9" name="모서리가 둥근 직사각형 8"/>
          <p:cNvSpPr/>
          <p:nvPr userDrawn="1"/>
        </p:nvSpPr>
        <p:spPr>
          <a:xfrm>
            <a:off x="7073719" y="807920"/>
            <a:ext cx="2051720" cy="100800"/>
          </a:xfrm>
          <a:prstGeom prst="roundRect">
            <a:avLst/>
          </a:prstGeom>
          <a:gradFill>
            <a:gsLst>
              <a:gs pos="100000">
                <a:srgbClr val="FF0000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rgbClr val="FF000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36180" y="142189"/>
            <a:ext cx="8403020" cy="685800"/>
          </a:xfrm>
        </p:spPr>
        <p:txBody>
          <a:bodyPr anchor="ctr" anchorCtr="0">
            <a:normAutofit/>
          </a:bodyPr>
          <a:lstStyle>
            <a:lvl1pPr algn="l" eaLnBrk="1" latinLnBrk="0" hangingPunct="1">
              <a:defRPr kumimoji="0" lang="ko-KR"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eaLnBrk="1" latinLnBrk="0" hangingPunct="1"/>
            <a:r>
              <a:rPr lang="ko-KR" altLang="en-US" dirty="0"/>
              <a:t>마스터 제목 스타일 편집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8808893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76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65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452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63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941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2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583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399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08C74-A48E-48C0-B46D-C8CC0B8689DB}" type="datetimeFigureOut">
              <a:rPr lang="ko-KR" altLang="en-US" smtClean="0"/>
              <a:t>2019-07-08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9B8AC-E7AC-4E5B-84E9-DC68B659F4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465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43F8-D3D7-43B0-B880-CC754F36D6BD}" type="datetime1">
              <a:rPr lang="ko-KR" altLang="en-US" smtClean="0"/>
              <a:t>2019-07-08</a:t>
            </a:fld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EC55-F6AC-4720-B928-FA0CF321810B}" type="slidenum">
              <a:rPr lang="ko-KR" altLang="en-US" smtClean="0"/>
              <a:pPr/>
              <a:t>1</a:t>
            </a:fld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모바일</a:t>
            </a:r>
            <a:r>
              <a:rPr lang="ko-KR" altLang="en-US" dirty="0"/>
              <a:t> 화면 구성</a:t>
            </a:r>
            <a:r>
              <a:rPr lang="en-US" altLang="ko-KR" dirty="0"/>
              <a:t>_1. </a:t>
            </a:r>
            <a:r>
              <a:rPr lang="ko-KR" altLang="en-US" dirty="0" err="1"/>
              <a:t>체리부로</a:t>
            </a:r>
            <a:r>
              <a:rPr lang="ko-KR" altLang="en-US" dirty="0"/>
              <a:t> 소식지 구성</a:t>
            </a:r>
          </a:p>
        </p:txBody>
      </p:sp>
      <p:sp>
        <p:nvSpPr>
          <p:cNvPr id="265" name="직사각형 264">
            <a:extLst>
              <a:ext uri="{FF2B5EF4-FFF2-40B4-BE49-F238E27FC236}">
                <a16:creationId xmlns:a16="http://schemas.microsoft.com/office/drawing/2014/main" id="{0A824861-FD19-4DFE-905B-1AB686D1A315}"/>
              </a:ext>
            </a:extLst>
          </p:cNvPr>
          <p:cNvSpPr/>
          <p:nvPr/>
        </p:nvSpPr>
        <p:spPr>
          <a:xfrm>
            <a:off x="323528" y="963887"/>
            <a:ext cx="4794288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/>
              <a:t>설명</a:t>
            </a:r>
            <a:endParaRPr lang="en-US" altLang="ko-KR" sz="11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100" dirty="0" smtClean="0"/>
              <a:t>클릭 </a:t>
            </a:r>
            <a:r>
              <a:rPr lang="ko-KR" altLang="en-US" sz="1100" dirty="0"/>
              <a:t>시 왼쪽 화면과 같이 </a:t>
            </a:r>
            <a:r>
              <a:rPr lang="ko-KR" altLang="en-US" sz="1100" dirty="0" smtClean="0"/>
              <a:t>나타남</a:t>
            </a:r>
            <a:endParaRPr lang="en-US" altLang="ko-KR" sz="11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100" dirty="0" smtClean="0"/>
              <a:t>검색 창 삭제</a:t>
            </a:r>
            <a:endParaRPr lang="en-US" altLang="ko-KR" sz="11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100" dirty="0" smtClean="0"/>
              <a:t>이미지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체리부로소식</a:t>
            </a:r>
            <a:r>
              <a:rPr lang="en-US" altLang="ko-KR" sz="1100" dirty="0" smtClean="0"/>
              <a:t>) </a:t>
            </a:r>
            <a:r>
              <a:rPr lang="ko-KR" altLang="en-US" sz="1100" dirty="0" smtClean="0"/>
              <a:t>크기 키우기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기존 </a:t>
            </a:r>
            <a:r>
              <a:rPr lang="ko-KR" altLang="en-US" sz="1100" dirty="0" err="1" smtClean="0"/>
              <a:t>검색창</a:t>
            </a:r>
            <a:r>
              <a:rPr lang="ko-KR" altLang="en-US" sz="1100" dirty="0" smtClean="0"/>
              <a:t> 크기로</a:t>
            </a:r>
            <a:r>
              <a:rPr lang="en-US" altLang="ko-KR" sz="1100" dirty="0" smtClean="0"/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100" dirty="0"/>
          </a:p>
        </p:txBody>
      </p:sp>
      <p:sp>
        <p:nvSpPr>
          <p:cNvPr id="5" name="직사각형 4"/>
          <p:cNvSpPr/>
          <p:nvPr/>
        </p:nvSpPr>
        <p:spPr>
          <a:xfrm>
            <a:off x="908386" y="2420888"/>
            <a:ext cx="2975679" cy="42484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/>
          </p:nvPr>
        </p:nvGraphicFramePr>
        <p:xfrm>
          <a:off x="922943" y="5956401"/>
          <a:ext cx="2952328" cy="693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8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80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3705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19672" y="6139791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>
                <a:solidFill>
                  <a:srgbClr val="FF0000"/>
                </a:solidFill>
              </a:rPr>
              <a:t> 소식지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91151" y="6137258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>
                <a:solidFill>
                  <a:schemeClr val="bg1"/>
                </a:solidFill>
              </a:rPr>
              <a:t>교육자료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05464" y="6118631"/>
            <a:ext cx="792088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>
                <a:solidFill>
                  <a:schemeClr val="bg1"/>
                </a:solidFill>
              </a:rPr>
              <a:t>이용약관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/>
          </p:nvPr>
        </p:nvGraphicFramePr>
        <p:xfrm>
          <a:off x="994951" y="3429000"/>
          <a:ext cx="2808312" cy="2376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/>
                        <a:t>발행 연도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/>
                        <a:t>2018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/>
                        <a:t>2017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/>
                        <a:t>2016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/>
                        <a:t>2015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/>
                        <a:t>2014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0337" y="3429002"/>
            <a:ext cx="246470" cy="2374103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994951" y="2484104"/>
            <a:ext cx="2801856" cy="86409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noFill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5228866" y="2564904"/>
            <a:ext cx="2975679" cy="42484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25" name="표 24"/>
          <p:cNvGraphicFramePr>
            <a:graphicFrameLocks noGrp="1"/>
          </p:cNvGraphicFramePr>
          <p:nvPr>
            <p:extLst/>
          </p:nvPr>
        </p:nvGraphicFramePr>
        <p:xfrm>
          <a:off x="5243423" y="6100417"/>
          <a:ext cx="2952328" cy="693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8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80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3705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3" name="그림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5375" y="2537345"/>
            <a:ext cx="2620591" cy="616034"/>
          </a:xfrm>
          <a:prstGeom prst="rect">
            <a:avLst/>
          </a:prstGeom>
        </p:spPr>
      </p:pic>
      <p:sp>
        <p:nvSpPr>
          <p:cNvPr id="44" name="직사각형 43">
            <a:extLst>
              <a:ext uri="{FF2B5EF4-FFF2-40B4-BE49-F238E27FC236}">
                <a16:creationId xmlns:a16="http://schemas.microsoft.com/office/drawing/2014/main" id="{0A824861-FD19-4DFE-905B-1AB686D1A315}"/>
              </a:ext>
            </a:extLst>
          </p:cNvPr>
          <p:cNvSpPr/>
          <p:nvPr/>
        </p:nvSpPr>
        <p:spPr>
          <a:xfrm>
            <a:off x="4495088" y="836712"/>
            <a:ext cx="4685424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/>
              <a:t>설명</a:t>
            </a:r>
            <a:endParaRPr lang="en-US" altLang="ko-KR" sz="11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100" dirty="0" err="1" smtClean="0"/>
              <a:t>발행년도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클릭 시 화면</a:t>
            </a:r>
            <a:endParaRPr lang="en-US" altLang="ko-KR" sz="1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100" dirty="0" smtClean="0"/>
              <a:t>소식지</a:t>
            </a:r>
            <a:r>
              <a:rPr lang="en-US" altLang="ko-KR" sz="1100" dirty="0" smtClean="0"/>
              <a:t>_xx</a:t>
            </a:r>
            <a:r>
              <a:rPr lang="ko-KR" altLang="en-US" sz="1100" dirty="0" smtClean="0"/>
              <a:t>월</a:t>
            </a:r>
            <a:r>
              <a:rPr lang="en-US" altLang="ko-KR" sz="1100" dirty="0" smtClean="0"/>
              <a:t>_xx</a:t>
            </a:r>
            <a:r>
              <a:rPr lang="ko-KR" altLang="en-US" sz="1100" dirty="0" smtClean="0"/>
              <a:t>호  </a:t>
            </a:r>
            <a:r>
              <a:rPr lang="en-US" altLang="ko-KR" sz="1100" dirty="0" smtClean="0">
                <a:sym typeface="Wingdings" panose="05000000000000000000" pitchFamily="2" charset="2"/>
              </a:rPr>
              <a:t></a:t>
            </a:r>
            <a:r>
              <a:rPr lang="en-US" altLang="ko-KR" sz="1100" dirty="0">
                <a:sym typeface="Wingdings" panose="05000000000000000000" pitchFamily="2" charset="2"/>
              </a:rPr>
              <a:t> </a:t>
            </a:r>
            <a:r>
              <a:rPr lang="ko-KR" altLang="en-US" sz="1100" dirty="0" err="1" smtClean="0">
                <a:sym typeface="Wingdings" panose="05000000000000000000" pitchFamily="2" charset="2"/>
              </a:rPr>
              <a:t>게시판형태</a:t>
            </a:r>
            <a:endParaRPr lang="en-US" altLang="ko-KR" sz="11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100" dirty="0" smtClean="0"/>
              <a:t>스크롤로 </a:t>
            </a:r>
            <a:r>
              <a:rPr lang="ko-KR" altLang="en-US" sz="1100" dirty="0"/>
              <a:t>아래로 내리면서 확인</a:t>
            </a:r>
            <a:endParaRPr lang="en-US" altLang="ko-KR" sz="1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100" dirty="0" smtClean="0"/>
              <a:t>각 파일 선택 시 전용</a:t>
            </a:r>
            <a:r>
              <a:rPr lang="en-US" altLang="ko-KR" sz="1100" dirty="0" smtClean="0"/>
              <a:t>pdf</a:t>
            </a:r>
            <a:r>
              <a:rPr lang="ko-KR" altLang="en-US" sz="1100" dirty="0" smtClean="0"/>
              <a:t>뷰어로 파일 오픈</a:t>
            </a:r>
            <a:endParaRPr lang="en-US" altLang="ko-KR" sz="11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100" dirty="0" smtClean="0"/>
              <a:t>사용 모바일에 </a:t>
            </a:r>
            <a:r>
              <a:rPr lang="en-US" altLang="ko-KR" sz="1100" dirty="0" smtClean="0"/>
              <a:t>pdf</a:t>
            </a:r>
            <a:r>
              <a:rPr lang="ko-KR" altLang="en-US" sz="1100" dirty="0" smtClean="0"/>
              <a:t>뷰어 </a:t>
            </a:r>
            <a:r>
              <a:rPr lang="ko-KR" altLang="en-US" sz="1100" dirty="0" err="1" smtClean="0"/>
              <a:t>미설치</a:t>
            </a:r>
            <a:r>
              <a:rPr lang="ko-KR" altLang="en-US" sz="1100" dirty="0" smtClean="0"/>
              <a:t> 시 마켓으로 뷰어 설치 프로그램 연결</a:t>
            </a:r>
            <a:endParaRPr lang="en-US" altLang="ko-KR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899592" y="6119802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>
                <a:solidFill>
                  <a:schemeClr val="bg1"/>
                </a:solidFill>
              </a:rPr>
              <a:t>메인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40024" y="6299142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>
                <a:solidFill>
                  <a:srgbClr val="FF0000"/>
                </a:solidFill>
              </a:rPr>
              <a:t> 소식지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11503" y="6296609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>
                <a:solidFill>
                  <a:schemeClr val="bg1"/>
                </a:solidFill>
              </a:rPr>
              <a:t>교육자료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425816" y="6277982"/>
            <a:ext cx="792088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>
                <a:solidFill>
                  <a:schemeClr val="bg1"/>
                </a:solidFill>
              </a:rPr>
              <a:t>이용약관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219944" y="6279153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>
                <a:solidFill>
                  <a:schemeClr val="bg1"/>
                </a:solidFill>
              </a:rPr>
              <a:t>메인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35" name="표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423155"/>
              </p:ext>
            </p:extLst>
          </p:nvPr>
        </p:nvGraphicFramePr>
        <p:xfrm>
          <a:off x="5272400" y="3076483"/>
          <a:ext cx="2863195" cy="29067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3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46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/>
                        <a:t>소식지</a:t>
                      </a:r>
                      <a:r>
                        <a:rPr lang="en-US" altLang="ko-KR" sz="1100" dirty="0" smtClean="0"/>
                        <a:t>_06</a:t>
                      </a:r>
                      <a:r>
                        <a:rPr lang="ko-KR" altLang="en-US" sz="1100" dirty="0" smtClean="0"/>
                        <a:t>월</a:t>
                      </a:r>
                      <a:r>
                        <a:rPr lang="en-US" altLang="ko-KR" sz="1100" dirty="0" smtClean="0"/>
                        <a:t>_59</a:t>
                      </a:r>
                      <a:r>
                        <a:rPr lang="ko-KR" altLang="en-US" sz="1100" dirty="0" smtClean="0"/>
                        <a:t>호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46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/>
                        <a:t>소식지</a:t>
                      </a:r>
                      <a:r>
                        <a:rPr lang="en-US" altLang="ko-KR" sz="1100" dirty="0" smtClean="0"/>
                        <a:t>_05</a:t>
                      </a:r>
                      <a:r>
                        <a:rPr lang="ko-KR" altLang="en-US" sz="1100" dirty="0" smtClean="0"/>
                        <a:t>월</a:t>
                      </a:r>
                      <a:r>
                        <a:rPr lang="en-US" altLang="ko-KR" sz="1100" dirty="0" smtClean="0"/>
                        <a:t>_58</a:t>
                      </a:r>
                      <a:r>
                        <a:rPr lang="ko-KR" altLang="en-US" sz="1100" dirty="0" smtClean="0"/>
                        <a:t>호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46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/>
                        <a:t>소식지</a:t>
                      </a:r>
                      <a:r>
                        <a:rPr lang="en-US" altLang="ko-KR" sz="1100" dirty="0" smtClean="0"/>
                        <a:t>_04</a:t>
                      </a:r>
                      <a:r>
                        <a:rPr lang="ko-KR" altLang="en-US" sz="1100" dirty="0" smtClean="0"/>
                        <a:t>월</a:t>
                      </a:r>
                      <a:r>
                        <a:rPr lang="en-US" altLang="ko-KR" sz="1100" dirty="0" smtClean="0"/>
                        <a:t>_57</a:t>
                      </a:r>
                      <a:r>
                        <a:rPr lang="ko-KR" altLang="en-US" sz="1100" dirty="0" smtClean="0"/>
                        <a:t>호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46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/>
                        <a:t>소식지</a:t>
                      </a:r>
                      <a:r>
                        <a:rPr lang="en-US" altLang="ko-KR" sz="1100" dirty="0" smtClean="0"/>
                        <a:t>_03</a:t>
                      </a:r>
                      <a:r>
                        <a:rPr lang="ko-KR" altLang="en-US" sz="1100" dirty="0" smtClean="0"/>
                        <a:t>월</a:t>
                      </a:r>
                      <a:r>
                        <a:rPr lang="en-US" altLang="ko-KR" sz="1100" dirty="0" smtClean="0"/>
                        <a:t>_56</a:t>
                      </a:r>
                      <a:r>
                        <a:rPr lang="ko-KR" altLang="en-US" sz="1100" dirty="0" smtClean="0"/>
                        <a:t>호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46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/>
                        <a:t>소식지</a:t>
                      </a:r>
                      <a:r>
                        <a:rPr lang="en-US" altLang="ko-KR" sz="1100" dirty="0" smtClean="0"/>
                        <a:t>_02</a:t>
                      </a:r>
                      <a:r>
                        <a:rPr lang="ko-KR" altLang="en-US" sz="1100" dirty="0" smtClean="0"/>
                        <a:t>월</a:t>
                      </a:r>
                      <a:r>
                        <a:rPr lang="en-US" altLang="ko-KR" sz="1100" dirty="0" smtClean="0"/>
                        <a:t>_55</a:t>
                      </a:r>
                      <a:r>
                        <a:rPr lang="ko-KR" altLang="en-US" sz="1100" dirty="0" smtClean="0"/>
                        <a:t>호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46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/>
                        <a:t>소식지</a:t>
                      </a:r>
                      <a:r>
                        <a:rPr lang="en-US" altLang="ko-KR" sz="1100" dirty="0" smtClean="0"/>
                        <a:t>_01</a:t>
                      </a:r>
                      <a:r>
                        <a:rPr lang="ko-KR" altLang="en-US" sz="1100" dirty="0" smtClean="0"/>
                        <a:t>월</a:t>
                      </a:r>
                      <a:r>
                        <a:rPr lang="en-US" altLang="ko-KR" sz="1100" dirty="0" smtClean="0"/>
                        <a:t>_54</a:t>
                      </a:r>
                      <a:r>
                        <a:rPr lang="ko-KR" altLang="en-US" sz="1100" dirty="0" smtClean="0"/>
                        <a:t>호</a:t>
                      </a:r>
                      <a:endParaRPr lang="ko-KR" altLang="en-US" sz="11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7" name="그림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7842" y="3346350"/>
            <a:ext cx="251287" cy="263266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246477" y="2750009"/>
            <a:ext cx="1843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2019 / </a:t>
            </a:r>
            <a:r>
              <a:rPr lang="ko-KR" altLang="en-US" sz="1400" dirty="0" err="1" smtClean="0"/>
              <a:t>체리부로</a:t>
            </a:r>
            <a:r>
              <a:rPr lang="ko-KR" altLang="en-US" sz="1200" dirty="0" smtClean="0"/>
              <a:t> 소식지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7540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43F8-D3D7-43B0-B880-CC754F36D6BD}" type="datetime1">
              <a:rPr lang="ko-KR" altLang="en-US" smtClean="0"/>
              <a:t>2019-07-08</a:t>
            </a:fld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EC55-F6AC-4720-B928-FA0CF321810B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모바일</a:t>
            </a:r>
            <a:r>
              <a:rPr lang="ko-KR" altLang="en-US" dirty="0"/>
              <a:t> 화면 구성</a:t>
            </a:r>
            <a:r>
              <a:rPr lang="en-US" altLang="ko-KR" dirty="0"/>
              <a:t>_2. </a:t>
            </a:r>
            <a:r>
              <a:rPr lang="ko-KR" altLang="en-US" dirty="0"/>
              <a:t>교육자료</a:t>
            </a:r>
          </a:p>
        </p:txBody>
      </p:sp>
      <p:sp>
        <p:nvSpPr>
          <p:cNvPr id="265" name="직사각형 264">
            <a:extLst>
              <a:ext uri="{FF2B5EF4-FFF2-40B4-BE49-F238E27FC236}">
                <a16:creationId xmlns:a16="http://schemas.microsoft.com/office/drawing/2014/main" id="{0A824861-FD19-4DFE-905B-1AB686D1A315}"/>
              </a:ext>
            </a:extLst>
          </p:cNvPr>
          <p:cNvSpPr/>
          <p:nvPr/>
        </p:nvSpPr>
        <p:spPr>
          <a:xfrm>
            <a:off x="5940152" y="908720"/>
            <a:ext cx="320384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/>
              <a:t>설명</a:t>
            </a:r>
            <a:endParaRPr lang="en-US" altLang="ko-KR" sz="1600" b="1" dirty="0"/>
          </a:p>
          <a:p>
            <a:pPr>
              <a:lnSpc>
                <a:spcPct val="150000"/>
              </a:lnSpc>
            </a:pPr>
            <a:r>
              <a:rPr lang="ko-KR" altLang="en-US" sz="1400" b="1" dirty="0" smtClean="0"/>
              <a:t>첫 화면</a:t>
            </a:r>
            <a:endParaRPr lang="en-US" altLang="ko-KR" sz="1400" b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 smtClean="0"/>
              <a:t>종계와 </a:t>
            </a:r>
            <a:r>
              <a:rPr lang="ko-KR" altLang="en-US" sz="1200" dirty="0" err="1" smtClean="0"/>
              <a:t>육계자료</a:t>
            </a:r>
            <a:r>
              <a:rPr lang="ko-KR" altLang="en-US" sz="1200" dirty="0" smtClean="0"/>
              <a:t> </a:t>
            </a:r>
            <a:r>
              <a:rPr lang="ko-KR" altLang="en-US" sz="1200" dirty="0" smtClean="0"/>
              <a:t>구분</a:t>
            </a:r>
            <a:endParaRPr lang="en-US" altLang="ko-KR" sz="12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 smtClean="0"/>
              <a:t>추후 이미지로 대체가능여부</a:t>
            </a:r>
            <a:r>
              <a:rPr lang="en-US" altLang="ko-KR" sz="12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(</a:t>
            </a:r>
            <a:r>
              <a:rPr lang="ko-KR" altLang="en-US" sz="1200" dirty="0" smtClean="0"/>
              <a:t>예시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하단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400" b="1" dirty="0" smtClean="0"/>
              <a:t>세부 </a:t>
            </a:r>
            <a:r>
              <a:rPr lang="ko-KR" altLang="en-US" sz="1400" b="1" dirty="0" smtClean="0"/>
              <a:t>화면</a:t>
            </a:r>
            <a:endParaRPr lang="en-US" altLang="ko-KR" sz="1400" b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 err="1" smtClean="0"/>
              <a:t>검색어</a:t>
            </a:r>
            <a:r>
              <a:rPr lang="ko-KR" altLang="en-US" sz="1200" dirty="0" smtClean="0"/>
              <a:t> </a:t>
            </a:r>
            <a:r>
              <a:rPr lang="ko-KR" altLang="en-US" sz="1200" dirty="0"/>
              <a:t>입력 부분 </a:t>
            </a:r>
            <a:endParaRPr lang="en-US" altLang="ko-KR" sz="12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 smtClean="0"/>
              <a:t>게시판 형태</a:t>
            </a:r>
            <a:endParaRPr lang="en-US" altLang="ko-KR" sz="12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 smtClean="0"/>
              <a:t>각 제목 클릭 시 전용 </a:t>
            </a:r>
            <a:r>
              <a:rPr lang="en-US" altLang="ko-KR" sz="1200" dirty="0" smtClean="0"/>
              <a:t>pdf</a:t>
            </a:r>
            <a:r>
              <a:rPr lang="ko-KR" altLang="en-US" sz="1200" dirty="0" smtClean="0"/>
              <a:t>뷰어로 연결</a:t>
            </a:r>
            <a:endParaRPr lang="en-US" altLang="ko-KR" sz="12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 smtClean="0"/>
              <a:t>업데이트된 </a:t>
            </a:r>
            <a:r>
              <a:rPr lang="ko-KR" altLang="en-US" sz="1200" dirty="0"/>
              <a:t>순서로 </a:t>
            </a:r>
            <a:r>
              <a:rPr lang="en-US" altLang="ko-KR" sz="1200" dirty="0"/>
              <a:t>1</a:t>
            </a:r>
            <a:r>
              <a:rPr lang="ko-KR" altLang="en-US" sz="1200" dirty="0"/>
              <a:t>개씩 표시</a:t>
            </a:r>
            <a:endParaRPr lang="en-US" altLang="ko-KR" sz="12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/>
              <a:t>다운로드는 필요 없음</a:t>
            </a:r>
            <a:r>
              <a:rPr lang="en-US" altLang="ko-KR" sz="1200" dirty="0"/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987824" y="1628800"/>
            <a:ext cx="2794823" cy="48965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/>
          </p:nvPr>
        </p:nvGraphicFramePr>
        <p:xfrm>
          <a:off x="3040179" y="5775635"/>
          <a:ext cx="2720424" cy="717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0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0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7201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" name="그림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6975" y="1700550"/>
            <a:ext cx="288290" cy="288290"/>
          </a:xfrm>
          <a:prstGeom prst="rect">
            <a:avLst/>
          </a:prstGeom>
        </p:spPr>
      </p:pic>
      <p:sp>
        <p:nvSpPr>
          <p:cNvPr id="42" name="직사각형 41"/>
          <p:cNvSpPr/>
          <p:nvPr/>
        </p:nvSpPr>
        <p:spPr>
          <a:xfrm>
            <a:off x="3053433" y="1700551"/>
            <a:ext cx="2314750" cy="30466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err="1">
                <a:solidFill>
                  <a:schemeClr val="tx1"/>
                </a:solidFill>
              </a:rPr>
              <a:t>검색어</a:t>
            </a:r>
            <a:r>
              <a:rPr lang="ko-KR" altLang="en-US" sz="1600" dirty="0">
                <a:solidFill>
                  <a:schemeClr val="tx1"/>
                </a:solidFill>
              </a:rPr>
              <a:t> 입력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35896" y="5949280"/>
            <a:ext cx="792088" cy="313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 소식지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355976" y="5949280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>
                <a:solidFill>
                  <a:schemeClr val="bg1"/>
                </a:solidFill>
              </a:rPr>
              <a:t>교육자료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76056" y="5949280"/>
            <a:ext cx="792088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 smtClean="0">
                <a:solidFill>
                  <a:schemeClr val="bg1"/>
                </a:solidFill>
              </a:rPr>
              <a:t>이용약관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42192" y="5950451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bg1"/>
                </a:solidFill>
              </a:rPr>
              <a:t>메인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81128" y="1628800"/>
            <a:ext cx="2794823" cy="48965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48" name="표 47"/>
          <p:cNvGraphicFramePr>
            <a:graphicFrameLocks noGrp="1"/>
          </p:cNvGraphicFramePr>
          <p:nvPr>
            <p:extLst/>
          </p:nvPr>
        </p:nvGraphicFramePr>
        <p:xfrm>
          <a:off x="133483" y="5775635"/>
          <a:ext cx="2720424" cy="717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0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0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7201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9" name="직사각형 48"/>
          <p:cNvSpPr/>
          <p:nvPr/>
        </p:nvSpPr>
        <p:spPr>
          <a:xfrm>
            <a:off x="146737" y="1772816"/>
            <a:ext cx="2641957" cy="19250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</a:rPr>
              <a:t>종계</a:t>
            </a:r>
            <a:endParaRPr lang="ko-KR" altLang="en-US" sz="2800" b="1" dirty="0">
              <a:solidFill>
                <a:schemeClr val="tx1"/>
              </a:solidFill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146738" y="3861048"/>
            <a:ext cx="2631729" cy="172531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육계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29200" y="5949280"/>
            <a:ext cx="792088" cy="313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 소식지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449280" y="5949280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>
                <a:solidFill>
                  <a:schemeClr val="bg1"/>
                </a:solidFill>
              </a:rPr>
              <a:t>교육자료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169360" y="5949280"/>
            <a:ext cx="792088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 smtClean="0">
                <a:solidFill>
                  <a:schemeClr val="bg1"/>
                </a:solidFill>
              </a:rPr>
              <a:t>이용약관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496" y="5950451"/>
            <a:ext cx="79208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bg1"/>
                </a:solidFill>
              </a:rPr>
              <a:t>메인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904977" y="1067678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smtClean="0"/>
              <a:t>첫화면</a:t>
            </a:r>
            <a:endParaRPr lang="en-US" altLang="ko-KR" b="1" dirty="0"/>
          </a:p>
        </p:txBody>
      </p:sp>
      <p:sp>
        <p:nvSpPr>
          <p:cNvPr id="61" name="직사각형 60"/>
          <p:cNvSpPr/>
          <p:nvPr/>
        </p:nvSpPr>
        <p:spPr>
          <a:xfrm>
            <a:off x="3766845" y="1052736"/>
            <a:ext cx="118974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/>
              <a:t>세부 화면</a:t>
            </a:r>
            <a:endParaRPr lang="en-US" altLang="ko-KR" b="1" dirty="0"/>
          </a:p>
        </p:txBody>
      </p:sp>
      <p:sp>
        <p:nvSpPr>
          <p:cNvPr id="9" name="직사각형 8"/>
          <p:cNvSpPr/>
          <p:nvPr/>
        </p:nvSpPr>
        <p:spPr>
          <a:xfrm>
            <a:off x="2989565" y="166939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solidFill>
                  <a:schemeClr val="bg1">
                    <a:lumMod val="50000"/>
                  </a:schemeClr>
                </a:solidFill>
              </a:rPr>
              <a:t>종계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31" name="표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496360"/>
              </p:ext>
            </p:extLst>
          </p:nvPr>
        </p:nvGraphicFramePr>
        <p:xfrm>
          <a:off x="3079850" y="2123831"/>
          <a:ext cx="2702797" cy="34625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2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708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종계</a:t>
                      </a:r>
                      <a:endParaRPr lang="ko-KR" altLang="en-US" sz="1400" b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08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난중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08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산란기 </a:t>
                      </a:r>
                      <a:r>
                        <a:rPr lang="ko-KR" altLang="en-US" sz="1400" dirty="0" err="1" smtClean="0"/>
                        <a:t>체중측정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08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/>
                        <a:t>소낭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08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/>
                        <a:t>수탉평가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708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/>
                        <a:t>스파이킹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2" name="그림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4133" y="2143232"/>
            <a:ext cx="246470" cy="3459381"/>
          </a:xfrm>
          <a:prstGeom prst="rect">
            <a:avLst/>
          </a:prstGeom>
        </p:spPr>
      </p:pic>
      <p:pic>
        <p:nvPicPr>
          <p:cNvPr id="69" name="그림 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8465" y="3469429"/>
            <a:ext cx="1608500" cy="1059839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71" name="그룹 70"/>
          <p:cNvGrpSpPr/>
          <p:nvPr/>
        </p:nvGrpSpPr>
        <p:grpSpPr>
          <a:xfrm>
            <a:off x="5942448" y="2578617"/>
            <a:ext cx="1606442" cy="890813"/>
            <a:chOff x="2310568" y="733767"/>
            <a:chExt cx="4648201" cy="4688006"/>
          </a:xfrm>
          <a:solidFill>
            <a:schemeClr val="bg1"/>
          </a:solidFill>
        </p:grpSpPr>
        <p:grpSp>
          <p:nvGrpSpPr>
            <p:cNvPr id="72" name="그룹 71"/>
            <p:cNvGrpSpPr/>
            <p:nvPr/>
          </p:nvGrpSpPr>
          <p:grpSpPr>
            <a:xfrm>
              <a:off x="2310569" y="733767"/>
              <a:ext cx="4648200" cy="4688006"/>
              <a:chOff x="3771900" y="1084144"/>
              <a:chExt cx="4648200" cy="4688006"/>
            </a:xfrm>
            <a:grpFill/>
          </p:grpSpPr>
          <p:pic>
            <p:nvPicPr>
              <p:cNvPr id="76" name="그림 75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771900" y="1085850"/>
                <a:ext cx="4648200" cy="46863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</p:pic>
          <p:sp>
            <p:nvSpPr>
              <p:cNvPr id="77" name="직사각형 76"/>
              <p:cNvSpPr/>
              <p:nvPr/>
            </p:nvSpPr>
            <p:spPr>
              <a:xfrm>
                <a:off x="5336144" y="1094017"/>
                <a:ext cx="1922804" cy="103394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직사각형 77"/>
              <p:cNvSpPr/>
              <p:nvPr/>
            </p:nvSpPr>
            <p:spPr>
              <a:xfrm>
                <a:off x="5623921" y="1084144"/>
                <a:ext cx="1922804" cy="788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3" name="직사각형 72"/>
            <p:cNvSpPr/>
            <p:nvPr/>
          </p:nvSpPr>
          <p:spPr>
            <a:xfrm>
              <a:off x="2310568" y="5349875"/>
              <a:ext cx="4646963" cy="7189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직사각형 73"/>
            <p:cNvSpPr/>
            <p:nvPr/>
          </p:nvSpPr>
          <p:spPr>
            <a:xfrm>
              <a:off x="2321872" y="4617006"/>
              <a:ext cx="1082113" cy="788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직사각형 74"/>
            <p:cNvSpPr/>
            <p:nvPr/>
          </p:nvSpPr>
          <p:spPr>
            <a:xfrm>
              <a:off x="6094406" y="4597473"/>
              <a:ext cx="863125" cy="7883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7557393" y="2579239"/>
            <a:ext cx="542841" cy="890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wordArtVertRtl" wrap="square" rtlCol="0">
            <a:spAutoFit/>
          </a:bodyPr>
          <a:lstStyle/>
          <a:p>
            <a:pPr algn="ctr"/>
            <a:r>
              <a:rPr lang="ko-KR" altLang="en-US" dirty="0" smtClean="0"/>
              <a:t>종계</a:t>
            </a:r>
            <a:endParaRPr lang="ko-KR" alt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7560955" y="3469429"/>
            <a:ext cx="543600" cy="10598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wordArtVertRtl" wrap="square" rtlCol="0">
            <a:spAutoFit/>
          </a:bodyPr>
          <a:lstStyle/>
          <a:p>
            <a:pPr algn="ctr"/>
            <a:r>
              <a:rPr lang="ko-KR" altLang="en-US" dirty="0" smtClean="0"/>
              <a:t>육계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614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210</Words>
  <Application>Microsoft Office PowerPoint</Application>
  <PresentationFormat>화면 슬라이드 쇼(4:3)</PresentationFormat>
  <Paragraphs>80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Wingdings</vt:lpstr>
      <vt:lpstr>Office 테마</vt:lpstr>
      <vt:lpstr>모바일 화면 구성_1. 체리부로 소식지 구성</vt:lpstr>
      <vt:lpstr>모바일 화면 구성_2. 교육자료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모바일 화면 구성_1. 체리부로 소식지 구성</dc:title>
  <dc:creator>User</dc:creator>
  <cp:lastModifiedBy>User</cp:lastModifiedBy>
  <cp:revision>4</cp:revision>
  <dcterms:created xsi:type="dcterms:W3CDTF">2019-07-08T05:09:25Z</dcterms:created>
  <dcterms:modified xsi:type="dcterms:W3CDTF">2019-07-08T05:46:27Z</dcterms:modified>
</cp:coreProperties>
</file>